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103"/>
    <a:srgbClr val="A70001"/>
    <a:srgbClr val="D10002"/>
    <a:srgbClr val="E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7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inke.coenen@student.hku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70001"/>
            </a:gs>
            <a:gs pos="48000">
              <a:srgbClr val="BD0103"/>
            </a:gs>
            <a:gs pos="100000">
              <a:srgbClr val="E0000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325677"/>
            <a:ext cx="8343247" cy="1102290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1"/>
                </a:solidFill>
                <a:ea typeface="Avenir Next Medium" charset="0"/>
                <a:cs typeface="Avenir Next Medium" charset="0"/>
              </a:rPr>
              <a:t>Uitnodiging Lezing </a:t>
            </a:r>
            <a:br>
              <a:rPr lang="nl-NL" sz="2400" dirty="0">
                <a:solidFill>
                  <a:schemeClr val="tx1"/>
                </a:solidFill>
                <a:ea typeface="Avenir Next Medium" charset="0"/>
                <a:cs typeface="Avenir Next Medium" charset="0"/>
              </a:rPr>
            </a:br>
            <a:r>
              <a:rPr lang="nl-NL" sz="2400" dirty="0">
                <a:solidFill>
                  <a:schemeClr val="tx1"/>
                </a:solidFill>
                <a:ea typeface="Avenir Next Medium" charset="0"/>
                <a:cs typeface="Avenir Next Medium" charset="0"/>
              </a:rPr>
              <a:t>Filosofie van het Enthousiasme - Verhoeven</a:t>
            </a:r>
          </a:p>
        </p:txBody>
      </p:sp>
      <p:sp>
        <p:nvSpPr>
          <p:cNvPr id="4" name="Rechthoek 3"/>
          <p:cNvSpPr/>
          <p:nvPr/>
        </p:nvSpPr>
        <p:spPr>
          <a:xfrm>
            <a:off x="405007" y="1559859"/>
            <a:ext cx="66095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00" b="1" dirty="0">
                <a:latin typeface="Superclarendon" charset="0"/>
              </a:rPr>
              <a:t>GEZAMENLIJKE LEZING</a:t>
            </a:r>
            <a:r>
              <a:rPr lang="nl-NL" sz="1300" dirty="0">
                <a:latin typeface="Superclarendon" charset="0"/>
              </a:rPr>
              <a:t> </a:t>
            </a:r>
            <a:r>
              <a:rPr lang="nl-NL" sz="1300" b="1" dirty="0">
                <a:latin typeface="Superclarendon" charset="0"/>
              </a:rPr>
              <a:t>HOMO LUDENS - HUIZINGA</a:t>
            </a:r>
            <a:endParaRPr lang="nl-NL" sz="1300" dirty="0">
              <a:latin typeface="Superclarendon" charset="0"/>
            </a:endParaRPr>
          </a:p>
          <a:p>
            <a:endParaRPr lang="nl-NL" sz="1300" dirty="0">
              <a:latin typeface="Avenir Next" charset="0"/>
            </a:endParaRPr>
          </a:p>
          <a:p>
            <a:r>
              <a:rPr lang="nl-NL" sz="1300" b="1" dirty="0"/>
              <a:t>Cornelis Verhoeven filosofeert hardop. Hij loopt in grote of kleinere cirkels, soms rondom een enkel woord. Hij verhaalt, vertaalt en begrenst. </a:t>
            </a:r>
            <a:endParaRPr lang="nl-NL" sz="1300" dirty="0"/>
          </a:p>
          <a:p>
            <a:r>
              <a:rPr lang="nl-NL" sz="1300" dirty="0">
                <a:latin typeface="Avenir Next" charset="0"/>
              </a:rPr>
              <a:t>Wij, Bart, Jinke en </a:t>
            </a:r>
            <a:r>
              <a:rPr lang="nl-NL" sz="1300" dirty="0" err="1">
                <a:latin typeface="Avenir Next" charset="0"/>
              </a:rPr>
              <a:t>Maitta</a:t>
            </a:r>
            <a:r>
              <a:rPr lang="nl-NL" sz="1300" dirty="0">
                <a:latin typeface="Avenir Next" charset="0"/>
              </a:rPr>
              <a:t>, lopen op 1 april verder daar waar Verhoeven gebleven is in zijn boek ‘Filosofie van het enthousiasme’. </a:t>
            </a:r>
          </a:p>
          <a:p>
            <a:r>
              <a:rPr lang="nl-NL" sz="1300" b="1" dirty="0"/>
              <a:t>Loop jij met hem en ons mee? Naar daar waar het onbekende bekend gaat worden.</a:t>
            </a:r>
          </a:p>
          <a:p>
            <a:endParaRPr lang="nl-NL" sz="1300" dirty="0">
              <a:latin typeface="Avenir Next" charset="0"/>
            </a:endParaRPr>
          </a:p>
          <a:p>
            <a:r>
              <a:rPr lang="nl-NL" sz="1300" dirty="0">
                <a:latin typeface="Avenir Next" charset="0"/>
              </a:rPr>
              <a:t>Dit onderzoek gaan wij aan op:</a:t>
            </a:r>
          </a:p>
          <a:p>
            <a:r>
              <a:rPr lang="nl-NL" sz="1300" b="1" dirty="0">
                <a:latin typeface="Avenir Next" charset="0"/>
              </a:rPr>
              <a:t>Maandag 1 april 2019</a:t>
            </a:r>
          </a:p>
          <a:p>
            <a:r>
              <a:rPr lang="nl-NL" sz="1300" b="1" dirty="0">
                <a:latin typeface="Avenir Next" charset="0"/>
              </a:rPr>
              <a:t>Van 13.00 </a:t>
            </a:r>
            <a:r>
              <a:rPr lang="mr-IN" sz="1300" b="1" dirty="0">
                <a:latin typeface="Avenir Next" charset="0"/>
              </a:rPr>
              <a:t>–</a:t>
            </a:r>
            <a:r>
              <a:rPr lang="nl-NL" sz="1300" b="1" dirty="0">
                <a:latin typeface="Avenir Next" charset="0"/>
              </a:rPr>
              <a:t> 16.00 uur</a:t>
            </a:r>
          </a:p>
          <a:p>
            <a:r>
              <a:rPr lang="nl-NL" sz="1300" dirty="0">
                <a:latin typeface="Avenir Next" charset="0"/>
              </a:rPr>
              <a:t>Op een nader te bepalen locatie op de HKU</a:t>
            </a:r>
            <a:br>
              <a:rPr lang="nl-NL" sz="1300" dirty="0">
                <a:latin typeface="Avenir Next" charset="0"/>
              </a:rPr>
            </a:br>
            <a:endParaRPr lang="nl-NL" sz="1300" dirty="0">
              <a:latin typeface="Avenir Next" charset="0"/>
            </a:endParaRPr>
          </a:p>
          <a:p>
            <a:r>
              <a:rPr lang="nl-NL" sz="1300" dirty="0">
                <a:latin typeface="Avenir Next" charset="0"/>
              </a:rPr>
              <a:t>Graag nodigen wij jou uit om met ons mee te komen lopen in de voetstappen van Verhoeven!</a:t>
            </a:r>
          </a:p>
          <a:p>
            <a:endParaRPr lang="nl-NL" sz="1300" dirty="0">
              <a:latin typeface="Avenir Next" charset="0"/>
            </a:endParaRPr>
          </a:p>
          <a:p>
            <a:r>
              <a:rPr lang="nl-NL" sz="1300" dirty="0">
                <a:latin typeface="Avenir Next" charset="0"/>
              </a:rPr>
              <a:t>Wil je aansluiten, mail dan naar </a:t>
            </a:r>
            <a:r>
              <a:rPr lang="nl-NL" sz="1300" dirty="0">
                <a:latin typeface="Avenir Next" charset="0"/>
                <a:hlinkClick r:id="rId2"/>
              </a:rPr>
              <a:t>jinke.coenen@student.hku.nl</a:t>
            </a:r>
            <a:r>
              <a:rPr lang="nl-NL" sz="1300" dirty="0">
                <a:latin typeface="Avenir Next" charset="0"/>
              </a:rPr>
              <a:t> . Wij sturen jou dan de tekst en </a:t>
            </a:r>
            <a:r>
              <a:rPr lang="nl-NL" sz="1300" dirty="0" err="1">
                <a:latin typeface="Avenir Next" charset="0"/>
              </a:rPr>
              <a:t>tzt</a:t>
            </a:r>
            <a:r>
              <a:rPr lang="nl-NL" sz="1300" dirty="0">
                <a:latin typeface="Avenir Next" charset="0"/>
              </a:rPr>
              <a:t> het lokaal.</a:t>
            </a:r>
          </a:p>
          <a:p>
            <a:endParaRPr lang="nl-NL" sz="1300" dirty="0">
              <a:latin typeface="Avenir Next" charset="0"/>
            </a:endParaRPr>
          </a:p>
          <a:p>
            <a:r>
              <a:rPr lang="nl-NL" sz="1300" dirty="0">
                <a:latin typeface="Avenir Next" charset="0"/>
              </a:rPr>
              <a:t>Er zijn beperkte plaatsen.</a:t>
            </a:r>
          </a:p>
          <a:p>
            <a:endParaRPr lang="nl-NL" sz="1300" dirty="0">
              <a:effectLst/>
              <a:latin typeface="Avenir Next" charset="0"/>
            </a:endParaRPr>
          </a:p>
          <a:p>
            <a:r>
              <a:rPr lang="nl-NL" sz="1300" dirty="0">
                <a:latin typeface="Avenir Next" charset="0"/>
              </a:rPr>
              <a:t>Groet, </a:t>
            </a:r>
          </a:p>
          <a:p>
            <a:endParaRPr lang="nl-NL" sz="1300" dirty="0">
              <a:latin typeface="Avenir Next" charset="0"/>
            </a:endParaRPr>
          </a:p>
          <a:p>
            <a:r>
              <a:rPr lang="nl-NL" sz="1300" dirty="0">
                <a:latin typeface="Avenir Next" charset="0"/>
              </a:rPr>
              <a:t>Bart van </a:t>
            </a:r>
            <a:r>
              <a:rPr lang="nl-NL" sz="1300" dirty="0" err="1">
                <a:latin typeface="Avenir Next" charset="0"/>
              </a:rPr>
              <a:t>Rosmale</a:t>
            </a:r>
            <a:r>
              <a:rPr lang="nl-NL" sz="1300" dirty="0">
                <a:latin typeface="Avenir Next" charset="0"/>
              </a:rPr>
              <a:t> (lector Muzisch professionaliseren), </a:t>
            </a:r>
            <a:r>
              <a:rPr lang="nl-NL" sz="1300" dirty="0" err="1">
                <a:latin typeface="Avenir Next" charset="0"/>
              </a:rPr>
              <a:t>Maitta</a:t>
            </a:r>
            <a:r>
              <a:rPr lang="nl-NL" sz="1300" dirty="0">
                <a:latin typeface="Avenir Next" charset="0"/>
              </a:rPr>
              <a:t> </a:t>
            </a:r>
            <a:r>
              <a:rPr lang="nl-NL" sz="1300" dirty="0" err="1">
                <a:latin typeface="Avenir Next" charset="0"/>
              </a:rPr>
              <a:t>Tegenbosch</a:t>
            </a:r>
            <a:r>
              <a:rPr lang="nl-NL" sz="1300" dirty="0">
                <a:latin typeface="Avenir Next" charset="0"/>
              </a:rPr>
              <a:t> en Jinke Coenen (studenten master Kunsteducatie)</a:t>
            </a:r>
            <a:endParaRPr lang="nl-NL" sz="1300" dirty="0">
              <a:effectLst/>
              <a:latin typeface="Avenir Next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224" y="5962388"/>
            <a:ext cx="695195" cy="6951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1859796"/>
            <a:ext cx="5038363" cy="369719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042525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as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162</TotalTime>
  <Words>103</Words>
  <Application>Microsoft Macintosh PowerPoint</Application>
  <PresentationFormat>Breedbeeld</PresentationFormat>
  <Paragraphs>20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Avenir Next</vt:lpstr>
      <vt:lpstr>Avenir Next Medium</vt:lpstr>
      <vt:lpstr>Century Gothic</vt:lpstr>
      <vt:lpstr>Mangal</vt:lpstr>
      <vt:lpstr>Superclarendon</vt:lpstr>
      <vt:lpstr>Gaas</vt:lpstr>
      <vt:lpstr>Uitnodiging Lezing  Filosofie van het Enthousiasme - Verhoeven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Uitnodiging Lezing Homo Ludens</dc:title>
  <dc:creator>jinke@obslaternamagica.nl</dc:creator>
  <cp:lastModifiedBy>1302bvrosmalen@ish.nl</cp:lastModifiedBy>
  <cp:revision>6</cp:revision>
  <cp:lastPrinted>2019-03-13T10:29:11Z</cp:lastPrinted>
  <dcterms:created xsi:type="dcterms:W3CDTF">2018-11-04T10:23:01Z</dcterms:created>
  <dcterms:modified xsi:type="dcterms:W3CDTF">2019-04-01T07:39:34Z</dcterms:modified>
</cp:coreProperties>
</file>